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580" y="1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21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1540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53284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22598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3084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12317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1243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1341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3294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1345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2676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9921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4532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9111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1030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111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0147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E46E37D-4371-4C86-86D6-1A74DF134FB6}" type="datetimeFigureOut">
              <a:rPr lang="ru-RU" smtClean="0"/>
              <a:t>20.12.2020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B6FB31B-3144-4868-B6B0-476091E4BD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76836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ru-RU" dirty="0" smtClean="0"/>
              <a:t>Реки мира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r>
              <a:rPr lang="ru-RU" dirty="0"/>
              <a:t>Подготовил: </a:t>
            </a:r>
            <a:r>
              <a:rPr lang="ru-RU" dirty="0" smtClean="0"/>
              <a:t>Миронов Алексей Дмитриевич</a:t>
            </a:r>
            <a:endParaRPr lang="ru-RU" dirty="0"/>
          </a:p>
          <a:p>
            <a: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r>
              <a:rPr lang="ru-RU" dirty="0"/>
              <a:t>Студент 2-го курса, группа ИКБО-02-19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0097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Реализация сайта по теме курсовой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3934680" cy="3615267"/>
          </a:xfrm>
        </p:spPr>
        <p:txBody>
          <a:bodyPr/>
          <a:lstStyle/>
          <a:p>
            <a:r>
              <a:rPr lang="ru-RU" dirty="0"/>
              <a:t>Данный </a:t>
            </a:r>
            <a:r>
              <a:rPr lang="ru-RU" dirty="0" err="1"/>
              <a:t>интернет-ресурс</a:t>
            </a:r>
            <a:r>
              <a:rPr lang="ru-RU" dirty="0"/>
              <a:t> был разработан с использованием технологий HTML5, CSS3, </a:t>
            </a:r>
            <a:r>
              <a:rPr lang="ru-RU" dirty="0" err="1" smtClean="0"/>
              <a:t>JavaScript</a:t>
            </a:r>
            <a:r>
              <a:rPr lang="ru-RU" dirty="0" smtClean="0"/>
              <a:t>. Межстраничная навигация </a:t>
            </a:r>
            <a:r>
              <a:rPr lang="ru-RU" dirty="0" err="1" smtClean="0"/>
              <a:t>реализованна</a:t>
            </a:r>
            <a:r>
              <a:rPr lang="ru-RU" dirty="0" smtClean="0"/>
              <a:t> с помощью </a:t>
            </a:r>
            <a:r>
              <a:rPr lang="ru-RU" dirty="0" err="1" smtClean="0"/>
              <a:t>выподающего</a:t>
            </a:r>
            <a:r>
              <a:rPr lang="ru-RU" dirty="0" smtClean="0"/>
              <a:t> списка.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-447" t="54117" r="77585" b="1270"/>
          <a:stretch/>
        </p:blipFill>
        <p:spPr>
          <a:xfrm>
            <a:off x="5621764" y="1153160"/>
            <a:ext cx="4959357" cy="272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32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Реализация сайта по теме курсовой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3938588" cy="3615267"/>
          </a:xfrm>
        </p:spPr>
        <p:txBody>
          <a:bodyPr/>
          <a:lstStyle/>
          <a:p>
            <a:r>
              <a:rPr lang="ru-RU" dirty="0" smtClean="0"/>
              <a:t>На каждой странице есть кнопка прокрутки вверх, которая позволяет вернуться в начало страницы, не крутя колёсико мышки.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151" y="495197"/>
            <a:ext cx="7181348" cy="364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77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Реализация сайта по теме курсовой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3430588" cy="3615267"/>
          </a:xfrm>
        </p:spPr>
        <p:txBody>
          <a:bodyPr/>
          <a:lstStyle/>
          <a:p>
            <a:r>
              <a:rPr lang="ru-RU" dirty="0" smtClean="0"/>
              <a:t>Переход на главную страницу осуществляется путем нажатия на кнопку «Главная страница»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133" y="622300"/>
            <a:ext cx="7493834" cy="393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56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Реализация сайта по теме курсовой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2217738" cy="3615267"/>
          </a:xfrm>
        </p:spPr>
        <p:txBody>
          <a:bodyPr/>
          <a:lstStyle/>
          <a:p>
            <a:r>
              <a:rPr lang="ru-RU" dirty="0" smtClean="0"/>
              <a:t>Расположение всех рек указано на карте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549" y="685800"/>
            <a:ext cx="7146925" cy="372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2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Реализация сайта по теме курсовой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3951288" cy="3615267"/>
          </a:xfrm>
        </p:spPr>
        <p:txBody>
          <a:bodyPr/>
          <a:lstStyle/>
          <a:p>
            <a:r>
              <a:rPr lang="ru-RU" dirty="0" smtClean="0"/>
              <a:t>Также сайт был адаптирован под различные девайсы. Такие как: Планшет и смартфон. На данной иллюстрации показана адаптация под планшет.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147" y="433917"/>
            <a:ext cx="2919189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71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Реализация сайта по теме курсовой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5113338" cy="3615267"/>
          </a:xfrm>
        </p:spPr>
        <p:txBody>
          <a:bodyPr/>
          <a:lstStyle/>
          <a:p>
            <a:r>
              <a:rPr lang="ru-RU" dirty="0" smtClean="0"/>
              <a:t>На данной иллюстрации показана адаптация под смартфон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5590" y="469900"/>
            <a:ext cx="2478072" cy="435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44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Итоги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571500" lvl="0" indent="-34290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Arial" panose="020B0604020202020204" pitchFamily="34" charset="0"/>
              <a:buChar char="•"/>
            </a:pPr>
            <a:r>
              <a:rPr lang="ru-RU" dirty="0"/>
              <a:t>В процессе исполнения были освоены следующие профессиональные компетенции:</a:t>
            </a:r>
          </a:p>
          <a:p>
            <a:pPr marL="571500" lvl="0" indent="-342900" algn="just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Arial" panose="020B0604020202020204" pitchFamily="34" charset="0"/>
              <a:buChar char="•"/>
            </a:pPr>
            <a:r>
              <a:rPr lang="ru-RU" dirty="0"/>
              <a:t>ПК-1 (способность выполнять разработку и интеграцию программных модулей и компонент, верификацию выпусков программных продуктов информационных систем)</a:t>
            </a:r>
          </a:p>
          <a:p>
            <a:pPr marL="571500" lvl="0" indent="-342900" algn="just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Arial" panose="020B0604020202020204" pitchFamily="34" charset="0"/>
              <a:buChar char="•"/>
            </a:pPr>
            <a:r>
              <a:rPr lang="ru-RU" dirty="0"/>
              <a:t>Индикаторы:</a:t>
            </a:r>
          </a:p>
          <a:p>
            <a:pPr marL="571500" lvl="0" indent="-342900" algn="just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Arial" panose="020B0604020202020204" pitchFamily="34" charset="0"/>
              <a:buChar char="•"/>
            </a:pPr>
            <a:r>
              <a:rPr lang="ru-RU" dirty="0"/>
              <a:t>ПК-1.2 (Знание интерфейсов взаимодействия с внешней средой при создании информационных систем);</a:t>
            </a:r>
          </a:p>
          <a:p>
            <a:pPr marL="571500" lvl="0" indent="-342900" algn="just">
              <a:lnSpc>
                <a:spcPct val="13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Arial" panose="020B0604020202020204" pitchFamily="34" charset="0"/>
              <a:buChar char="•"/>
            </a:pPr>
            <a:r>
              <a:rPr lang="ru-RU" dirty="0"/>
              <a:t>ПК-1.12 (Умение применять методы и средства создания программных интерфейсов информационных систем);</a:t>
            </a:r>
          </a:p>
          <a:p>
            <a:pPr lvl="0" algn="just">
              <a:lnSpc>
                <a:spcPct val="7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Arial" panose="020B0604020202020204" pitchFamily="34" charset="0"/>
              <a:buChar char="•"/>
            </a:pPr>
            <a:r>
              <a:rPr lang="ru-RU" dirty="0"/>
              <a:t>ПК-1.16 (Владение разработкой процедур миграции и преобразования (конвертации) </a:t>
            </a:r>
            <a:r>
              <a:rPr lang="ru-RU" dirty="0" smtClean="0"/>
              <a:t>данных </a:t>
            </a:r>
            <a:r>
              <a:rPr lang="ru-RU" dirty="0"/>
              <a:t>при создании информационных систем).</a:t>
            </a:r>
            <a:endParaRPr lang="ru-RU" sz="2800" dirty="0"/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947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11368088" cy="361526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800" dirty="0"/>
              <a:t>«Старайся увидеть мир. Он прекраснее любой мечты, созданной на фабрике и оплаченной деньгами.»</a:t>
            </a:r>
            <a:endParaRPr lang="ru-RU" sz="2800" dirty="0" smtClean="0"/>
          </a:p>
          <a:p>
            <a:pPr marL="0" indent="0" algn="ctr">
              <a:buNone/>
            </a:pPr>
            <a:r>
              <a:rPr lang="ru-RU" sz="2800" dirty="0" smtClean="0"/>
              <a:t> </a:t>
            </a:r>
            <a:r>
              <a:rPr lang="ru-RU" sz="2800" dirty="0"/>
              <a:t>— </a:t>
            </a:r>
            <a:r>
              <a:rPr lang="ru-RU" sz="2800" dirty="0" err="1"/>
              <a:t>Рэй</a:t>
            </a:r>
            <a:r>
              <a:rPr lang="ru-RU" sz="2800" dirty="0"/>
              <a:t> </a:t>
            </a:r>
            <a:r>
              <a:rPr lang="ru-RU" sz="2800" dirty="0" err="1"/>
              <a:t>Брэдберри</a:t>
            </a:r>
            <a:r>
              <a:rPr lang="ru-RU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525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TM02900771[[fn=Сектор]]</Template>
  <TotalTime>126</TotalTime>
  <Words>238</Words>
  <Application>Microsoft Office PowerPoint</Application>
  <PresentationFormat>Широкоэкранный</PresentationFormat>
  <Paragraphs>25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Сектор</vt:lpstr>
      <vt:lpstr>Реки мира</vt:lpstr>
      <vt:lpstr>Реализация сайта по теме курсовой работы</vt:lpstr>
      <vt:lpstr>Реализация сайта по теме курсовой работы</vt:lpstr>
      <vt:lpstr>Реализация сайта по теме курсовой работы</vt:lpstr>
      <vt:lpstr>Реализация сайта по теме курсовой работы</vt:lpstr>
      <vt:lpstr>Реализация сайта по теме курсовой работы</vt:lpstr>
      <vt:lpstr>Реализация сайта по теме курсовой работы</vt:lpstr>
      <vt:lpstr>Итоги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Реки мира</dc:title>
  <dc:creator>UDQD</dc:creator>
  <cp:lastModifiedBy>UDQD</cp:lastModifiedBy>
  <cp:revision>9</cp:revision>
  <dcterms:created xsi:type="dcterms:W3CDTF">2020-12-20T12:44:09Z</dcterms:created>
  <dcterms:modified xsi:type="dcterms:W3CDTF">2020-12-20T14:51:05Z</dcterms:modified>
</cp:coreProperties>
</file>

<file path=docProps/thumbnail.jpeg>
</file>